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iZ4m7gqH4pZTcsxR8oIZiQBSIQ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0" name="Google Shape;410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2" name="Google Shape;412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3" name="Google Shape;413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25" name="Google Shape;32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6" name="Google Shape;32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0" name="Google Shape;36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5.png"/><Relationship Id="rId6" Type="http://schemas.openxmlformats.org/officeDocument/2006/relationships/image" Target="../media/image64.png"/><Relationship Id="rId7" Type="http://schemas.openxmlformats.org/officeDocument/2006/relationships/image" Target="../media/image5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.png"/><Relationship Id="rId22" Type="http://schemas.openxmlformats.org/officeDocument/2006/relationships/image" Target="../media/image70.png"/><Relationship Id="rId21" Type="http://schemas.openxmlformats.org/officeDocument/2006/relationships/image" Target="../media/image71.png"/><Relationship Id="rId24" Type="http://schemas.openxmlformats.org/officeDocument/2006/relationships/image" Target="../media/image72.png"/><Relationship Id="rId23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9" Type="http://schemas.openxmlformats.org/officeDocument/2006/relationships/image" Target="../media/image57.png"/><Relationship Id="rId26" Type="http://schemas.openxmlformats.org/officeDocument/2006/relationships/image" Target="../media/image85.png"/><Relationship Id="rId25" Type="http://schemas.openxmlformats.org/officeDocument/2006/relationships/image" Target="../media/image67.png"/><Relationship Id="rId27" Type="http://schemas.openxmlformats.org/officeDocument/2006/relationships/image" Target="../media/image76.png"/><Relationship Id="rId5" Type="http://schemas.openxmlformats.org/officeDocument/2006/relationships/image" Target="../media/image6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Relationship Id="rId11" Type="http://schemas.openxmlformats.org/officeDocument/2006/relationships/image" Target="../media/image55.png"/><Relationship Id="rId10" Type="http://schemas.openxmlformats.org/officeDocument/2006/relationships/image" Target="../media/image47.png"/><Relationship Id="rId13" Type="http://schemas.openxmlformats.org/officeDocument/2006/relationships/image" Target="../media/image68.png"/><Relationship Id="rId12" Type="http://schemas.openxmlformats.org/officeDocument/2006/relationships/image" Target="../media/image48.png"/><Relationship Id="rId15" Type="http://schemas.openxmlformats.org/officeDocument/2006/relationships/image" Target="../media/image61.png"/><Relationship Id="rId14" Type="http://schemas.openxmlformats.org/officeDocument/2006/relationships/image" Target="../media/image63.png"/><Relationship Id="rId17" Type="http://schemas.openxmlformats.org/officeDocument/2006/relationships/image" Target="../media/image66.png"/><Relationship Id="rId16" Type="http://schemas.openxmlformats.org/officeDocument/2006/relationships/image" Target="../media/image50.png"/><Relationship Id="rId19" Type="http://schemas.openxmlformats.org/officeDocument/2006/relationships/image" Target="../media/image60.png"/><Relationship Id="rId18" Type="http://schemas.openxmlformats.org/officeDocument/2006/relationships/image" Target="../media/image6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92.png"/><Relationship Id="rId5" Type="http://schemas.openxmlformats.org/officeDocument/2006/relationships/image" Target="../media/image78.png"/><Relationship Id="rId6" Type="http://schemas.openxmlformats.org/officeDocument/2006/relationships/image" Target="../media/image87.png"/><Relationship Id="rId7" Type="http://schemas.openxmlformats.org/officeDocument/2006/relationships/image" Target="../media/image73.png"/><Relationship Id="rId8" Type="http://schemas.openxmlformats.org/officeDocument/2006/relationships/image" Target="../media/image86.png"/><Relationship Id="rId11" Type="http://schemas.openxmlformats.org/officeDocument/2006/relationships/image" Target="../media/image74.png"/><Relationship Id="rId10" Type="http://schemas.openxmlformats.org/officeDocument/2006/relationships/image" Target="../media/image82.png"/><Relationship Id="rId13" Type="http://schemas.openxmlformats.org/officeDocument/2006/relationships/image" Target="../media/image77.png"/><Relationship Id="rId12" Type="http://schemas.openxmlformats.org/officeDocument/2006/relationships/image" Target="../media/image90.png"/><Relationship Id="rId15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4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Relationship Id="rId5" Type="http://schemas.openxmlformats.org/officeDocument/2006/relationships/image" Target="../media/image102.png"/><Relationship Id="rId6" Type="http://schemas.openxmlformats.org/officeDocument/2006/relationships/image" Target="../media/image105.png"/><Relationship Id="rId7" Type="http://schemas.openxmlformats.org/officeDocument/2006/relationships/image" Target="../media/image108.png"/><Relationship Id="rId8" Type="http://schemas.openxmlformats.org/officeDocument/2006/relationships/image" Target="../media/image95.png"/><Relationship Id="rId11" Type="http://schemas.openxmlformats.org/officeDocument/2006/relationships/image" Target="../media/image4.png"/><Relationship Id="rId10" Type="http://schemas.openxmlformats.org/officeDocument/2006/relationships/image" Target="../media/image9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1.png"/><Relationship Id="rId4" Type="http://schemas.openxmlformats.org/officeDocument/2006/relationships/image" Target="../media/image106.png"/><Relationship Id="rId5" Type="http://schemas.openxmlformats.org/officeDocument/2006/relationships/image" Target="../media/image64.png"/><Relationship Id="rId6" Type="http://schemas.openxmlformats.org/officeDocument/2006/relationships/image" Target="../media/image17.png"/><Relationship Id="rId7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9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3.jpg"/><Relationship Id="rId4" Type="http://schemas.openxmlformats.org/officeDocument/2006/relationships/image" Target="../media/image104.png"/><Relationship Id="rId9" Type="http://schemas.openxmlformats.org/officeDocument/2006/relationships/image" Target="../media/image118.png"/><Relationship Id="rId5" Type="http://schemas.openxmlformats.org/officeDocument/2006/relationships/image" Target="../media/image101.png"/><Relationship Id="rId6" Type="http://schemas.openxmlformats.org/officeDocument/2006/relationships/image" Target="../media/image99.png"/><Relationship Id="rId7" Type="http://schemas.openxmlformats.org/officeDocument/2006/relationships/image" Target="../media/image94.png"/><Relationship Id="rId8" Type="http://schemas.openxmlformats.org/officeDocument/2006/relationships/image" Target="../media/image122.png"/><Relationship Id="rId10" Type="http://schemas.openxmlformats.org/officeDocument/2006/relationships/image" Target="../media/image1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5.png"/><Relationship Id="rId4" Type="http://schemas.openxmlformats.org/officeDocument/2006/relationships/image" Target="../media/image107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3.jpg"/><Relationship Id="rId9" Type="http://schemas.openxmlformats.org/officeDocument/2006/relationships/image" Target="../media/image12.jpg"/><Relationship Id="rId5" Type="http://schemas.openxmlformats.org/officeDocument/2006/relationships/image" Target="../media/image10.png"/><Relationship Id="rId6" Type="http://schemas.openxmlformats.org/officeDocument/2006/relationships/image" Target="../media/image19.jpg"/><Relationship Id="rId7" Type="http://schemas.openxmlformats.org/officeDocument/2006/relationships/image" Target="../media/image8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9.png"/><Relationship Id="rId4" Type="http://schemas.openxmlformats.org/officeDocument/2006/relationships/image" Target="../media/image113.png"/><Relationship Id="rId5" Type="http://schemas.openxmlformats.org/officeDocument/2006/relationships/image" Target="../media/image81.png"/><Relationship Id="rId6" Type="http://schemas.openxmlformats.org/officeDocument/2006/relationships/image" Target="../media/image1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3.jp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7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6" Type="http://schemas.openxmlformats.org/officeDocument/2006/relationships/image" Target="../media/image37.png"/><Relationship Id="rId7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6.png"/><Relationship Id="rId13" Type="http://schemas.openxmlformats.org/officeDocument/2006/relationships/image" Target="../media/image42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15" Type="http://schemas.openxmlformats.org/officeDocument/2006/relationships/image" Target="../media/image62.png"/><Relationship Id="rId14" Type="http://schemas.openxmlformats.org/officeDocument/2006/relationships/image" Target="../media/image52.png"/><Relationship Id="rId16" Type="http://schemas.openxmlformats.org/officeDocument/2006/relationships/image" Target="../media/image45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19" name="Google Shape;419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20" name="Google Shape;420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29" name="Google Shape;429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30" name="Google Shape;430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2" name="Google Shape;432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3" name="Google Shape;433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0" name="Google Shape;440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1" name="Google Shape;441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2" name="Google Shape;442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4" name="Google Shape;444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45" name="Google Shape;445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47" name="Google Shape;447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0" name="Google Shape;450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1" name="Google Shape;451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13"/>
          <p:cNvSpPr txBox="1"/>
          <p:nvPr/>
        </p:nvSpPr>
        <p:spPr>
          <a:xfrm>
            <a:off x="2097800" y="4404500"/>
            <a:ext cx="16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4" name="Google Shape;454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56" name="Google Shape;456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10311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69" name="Google Shape;469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13"/>
          <p:cNvSpPr txBox="1"/>
          <p:nvPr/>
        </p:nvSpPr>
        <p:spPr>
          <a:xfrm>
            <a:off x="7960972" y="5101338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13"/>
          <p:cNvSpPr txBox="1"/>
          <p:nvPr/>
        </p:nvSpPr>
        <p:spPr>
          <a:xfrm>
            <a:off x="1626989" y="2003081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3" name="Google Shape;473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76" name="Google Shape;476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79" name="Google Shape;479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0" name="Google Shape;500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08" name="Google Shape;508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5" name="Google Shape;525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26" name="Google Shape;526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27" name="Google Shape;527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28" name="Google Shape;528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0" name="Google Shape;530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1" name="Google Shape;531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2" name="Google Shape;532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4" name="Google Shape;534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5" name="Google Shape;535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36" name="Google Shape;536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38" name="Google Shape;538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0" name="Google Shape;540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3" name="Google Shape;543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4" name="Google Shape;544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5" name="Google Shape;545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46" name="Google Shape;546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2" name="Google Shape;552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3" name="Google Shape;553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4" name="Google Shape;554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5" name="Google Shape;555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56" name="Google Shape;556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7" name="Google Shape;557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8" name="Google Shape;558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59" name="Google Shape;559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69" name="Google Shape;569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0" name="Google Shape;570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3" name="Google Shape;573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4" name="Google Shape;574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0" name="Google Shape;580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6" name="Google Shape;586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87" name="Google Shape;587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8" name="Google Shape;588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0" name="Google Shape;590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1" name="Google Shape;591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7" name="Google Shape;597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598" name="Google Shape;598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2" name="Google Shape;602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3" name="Google Shape;603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4" name="Google Shape;604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5" name="Google Shape;605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06" name="Google Shape;606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07" name="Google Shape;607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8" name="Google Shape;608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09" name="Google Shape;609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0" name="Google Shape;610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16" name="Google Shape;616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2" name="Google Shape;622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5" name="Google Shape;625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2" name="Google Shape;632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3" name="Google Shape;633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4" name="Google Shape;634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35" name="Google Shape;635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0" name="Google Shape;650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2" name="Google Shape;662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Técnico en Enfermería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RA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RA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RA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4" name="Google Shape;284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3185162" y="1520467"/>
            <a:ext cx="13533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2147520" y="2588081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Publico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415878" y="645865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15878" y="6882468"/>
            <a:ext cx="646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sistema está optimizado para dispositivos Meta Quest 2, proporcionando una experiencia inmersiva completa.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Guardar Datos </a:t>
            </a:r>
            <a:r>
              <a:rPr b="1" lang="en-US" sz="2360">
                <a:solidFill>
                  <a:srgbClr val="231F20"/>
                </a:solidFill>
              </a:rPr>
              <a:t>de Simulaciones 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acciones en escenarios se almacena en una base de datos en Azure.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>
            <a:off x="951125" y="6528401"/>
            <a:ext cx="329509" cy="360401"/>
            <a:chOff x="0" y="-76200"/>
            <a:chExt cx="812800" cy="889000"/>
          </a:xfrm>
        </p:grpSpPr>
        <p:sp>
          <p:nvSpPr>
            <p:cNvPr id="308" name="Google Shape;30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180200" y="-1842951"/>
            <a:ext cx="4806950" cy="4668891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36" name="Google Shape;336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37" name="Google Shape;337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3" name="Google Shape;343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6" name="Google Shape;346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9" name="Google Shape;349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0" name="Google Shape;350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4" name="Google Shape;364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>
            <a:off x="6157582" y="2714267"/>
            <a:ext cx="2474488" cy="1754637"/>
          </a:xfrm>
          <a:custGeom>
            <a:rect b="b" l="l" r="r" t="t"/>
            <a:pathLst>
              <a:path extrusionOk="0" h="1754637" w="2474488">
                <a:moveTo>
                  <a:pt x="0" y="0"/>
                </a:moveTo>
                <a:lnTo>
                  <a:pt x="2474488" y="0"/>
                </a:lnTo>
                <a:lnTo>
                  <a:pt x="2474488" y="1754637"/>
                </a:lnTo>
                <a:lnTo>
                  <a:pt x="0" y="17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>
            <a:off x="7609664" y="4037259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8157981" y="2083590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4" name="Google Shape;384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85" name="Google Shape;385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88" name="Google Shape;388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4" name="Google Shape;394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95" name="Google Shape;395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5543885" y="3360231"/>
            <a:ext cx="2825255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7738276" y="4242178"/>
            <a:ext cx="608777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05" name="Google Shape;405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